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0"/>
  </p:notesMasterIdLst>
  <p:sldIdLst>
    <p:sldId id="256" r:id="rId2"/>
    <p:sldId id="257" r:id="rId3"/>
    <p:sldId id="260" r:id="rId4"/>
    <p:sldId id="264" r:id="rId5"/>
    <p:sldId id="259" r:id="rId6"/>
    <p:sldId id="265" r:id="rId7"/>
    <p:sldId id="279" r:id="rId8"/>
    <p:sldId id="283" r:id="rId9"/>
    <p:sldId id="272" r:id="rId10"/>
    <p:sldId id="276" r:id="rId11"/>
    <p:sldId id="266" r:id="rId12"/>
    <p:sldId id="281" r:id="rId13"/>
    <p:sldId id="280" r:id="rId14"/>
    <p:sldId id="270" r:id="rId15"/>
    <p:sldId id="282" r:id="rId16"/>
    <p:sldId id="277" r:id="rId17"/>
    <p:sldId id="261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20" autoAdjust="0"/>
    <p:restoredTop sz="94637" autoAdjust="0"/>
  </p:normalViewPr>
  <p:slideViewPr>
    <p:cSldViewPr snapToGrid="0" snapToObjects="1">
      <p:cViewPr>
        <p:scale>
          <a:sx n="63" d="100"/>
          <a:sy n="63" d="100"/>
        </p:scale>
        <p:origin x="-2568" y="-10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10/10/13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alsacienne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pierre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48" y="1251871"/>
            <a:ext cx="7675231" cy="5756423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appartement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80" y="1295722"/>
            <a:ext cx="8588329" cy="5697669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toit de tuile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42" y="1322887"/>
            <a:ext cx="8542410" cy="4443111"/>
          </a:xfrm>
          <a:prstGeom prst="rect">
            <a:avLst/>
          </a:prstGeom>
        </p:spPr>
      </p:pic>
      <p:sp>
        <p:nvSpPr>
          <p:cNvPr id="28" name="Folded Corner 27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olded Corner 28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olded Corner 29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olded Corner 30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lded Corner 31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olded Corner 32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olded Corner 33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olded Corner 34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olded Corner 35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olded Corner 36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olded Corner 37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olded Corner 38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Folded Corner 39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Folded Corner 40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Folded Corner 41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olded Corner 42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olded Corner 43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Folded Corner 44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olded Corner 45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Folded Corner 46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Folded Corner 47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Folded Corner 48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Folded Corner 49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Folded Corner 50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5190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79" y="1526208"/>
            <a:ext cx="8565949" cy="4298003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27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studio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" y="1282089"/>
            <a:ext cx="9087953" cy="5766719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31" y="1102516"/>
            <a:ext cx="7696885" cy="5783659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178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chaumière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80" y="1588579"/>
            <a:ext cx="8589909" cy="4262169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cabane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18" y="1270055"/>
            <a:ext cx="8079492" cy="6059619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chalet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484" y="1263389"/>
            <a:ext cx="8162885" cy="5550762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sz="2800" dirty="0" smtClean="0"/>
              <a:t>Avec une autre personne, sortez un tableau, un feutre et une gomme.</a:t>
            </a:r>
          </a:p>
          <a:p>
            <a:r>
              <a:rPr lang="fr-FR" sz="2800" dirty="0" smtClean="0"/>
              <a:t>Je vais vous montrer une image d’un logement.</a:t>
            </a:r>
          </a:p>
          <a:p>
            <a:r>
              <a:rPr lang="fr-FR" sz="2800" dirty="0" smtClean="0"/>
              <a:t>Mais, l’image va </a:t>
            </a:r>
            <a:r>
              <a:rPr lang="fr-FR" sz="2800" dirty="0" smtClean="0"/>
              <a:t>être couverte par des carrés.</a:t>
            </a:r>
          </a:p>
          <a:p>
            <a:r>
              <a:rPr lang="fr-FR" sz="2800" dirty="0" smtClean="0"/>
              <a:t>Un à un, les carrés vont disparaître.</a:t>
            </a:r>
          </a:p>
          <a:p>
            <a:r>
              <a:rPr lang="fr-FR" sz="2800" dirty="0" smtClean="0"/>
              <a:t>Premier groupe à donner le nom du type de logement, gagne un point.</a:t>
            </a:r>
          </a:p>
          <a:p>
            <a:r>
              <a:rPr lang="fr-FR" sz="2800" dirty="0" smtClean="0"/>
              <a:t>Groupe avec le maximum de points, remporte la victoire.</a:t>
            </a:r>
            <a:endParaRPr lang="fr-FR" sz="28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654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hôtel particulier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72" y="1011757"/>
            <a:ext cx="7923690" cy="6245198"/>
          </a:xfrm>
          <a:prstGeom prst="rect">
            <a:avLst/>
          </a:prstGeom>
        </p:spPr>
      </p:pic>
      <p:sp>
        <p:nvSpPr>
          <p:cNvPr id="3" name="Folded Corner 2"/>
          <p:cNvSpPr/>
          <p:nvPr/>
        </p:nvSpPr>
        <p:spPr>
          <a:xfrm>
            <a:off x="143760" y="99953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9616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4594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9616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9572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7327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4931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9909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9616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7327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2305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9616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9909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9616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842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7327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436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4365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73278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résidence universitaire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72" y="1586473"/>
            <a:ext cx="8229600" cy="4483100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villa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12" y="1306662"/>
            <a:ext cx="8348059" cy="5225267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colombages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30" y="1398397"/>
            <a:ext cx="6975042" cy="5229131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23" y="1302027"/>
            <a:ext cx="7870177" cy="5242448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 fort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52" y="1166470"/>
            <a:ext cx="8537295" cy="5691530"/>
          </a:xfrm>
          <a:prstGeom prst="rect">
            <a:avLst/>
          </a:prstGeom>
        </p:spPr>
      </p:pic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414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981" y="1374724"/>
            <a:ext cx="5678884" cy="5624696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brique</a:t>
            </a:r>
            <a:endParaRPr lang="fr-FR" dirty="0">
              <a:latin typeface="Tahoma" charset="0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143760" y="98755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lded Corner 4"/>
          <p:cNvSpPr/>
          <p:nvPr/>
        </p:nvSpPr>
        <p:spPr>
          <a:xfrm>
            <a:off x="6002148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lded Corner 5"/>
          <p:cNvSpPr/>
          <p:nvPr/>
        </p:nvSpPr>
        <p:spPr>
          <a:xfrm>
            <a:off x="459710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lded Corner 6"/>
          <p:cNvSpPr/>
          <p:nvPr/>
        </p:nvSpPr>
        <p:spPr>
          <a:xfrm>
            <a:off x="1605362" y="243396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lded Corner 7"/>
          <p:cNvSpPr/>
          <p:nvPr/>
        </p:nvSpPr>
        <p:spPr>
          <a:xfrm>
            <a:off x="14376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lded Corner 8"/>
          <p:cNvSpPr/>
          <p:nvPr/>
        </p:nvSpPr>
        <p:spPr>
          <a:xfrm>
            <a:off x="7544269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lded Corner 9"/>
          <p:cNvSpPr/>
          <p:nvPr/>
        </p:nvSpPr>
        <p:spPr>
          <a:xfrm>
            <a:off x="3066964" y="388374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lded Corner 10"/>
          <p:cNvSpPr/>
          <p:nvPr/>
        </p:nvSpPr>
        <p:spPr>
          <a:xfrm>
            <a:off x="6082667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lded Corner 11"/>
          <p:cNvSpPr/>
          <p:nvPr/>
        </p:nvSpPr>
        <p:spPr>
          <a:xfrm>
            <a:off x="143760" y="243733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lded Corner 12"/>
          <p:cNvSpPr/>
          <p:nvPr/>
        </p:nvSpPr>
        <p:spPr>
          <a:xfrm>
            <a:off x="4528566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lded Corner 13"/>
          <p:cNvSpPr/>
          <p:nvPr/>
        </p:nvSpPr>
        <p:spPr>
          <a:xfrm>
            <a:off x="3111548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lded Corner 14"/>
          <p:cNvSpPr/>
          <p:nvPr/>
        </p:nvSpPr>
        <p:spPr>
          <a:xfrm>
            <a:off x="3087583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lded Corner 15"/>
          <p:cNvSpPr/>
          <p:nvPr/>
        </p:nvSpPr>
        <p:spPr>
          <a:xfrm>
            <a:off x="7544269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lded Corner 16"/>
          <p:cNvSpPr/>
          <p:nvPr/>
        </p:nvSpPr>
        <p:spPr>
          <a:xfrm>
            <a:off x="152400" y="391107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lded Corner 17"/>
          <p:cNvSpPr/>
          <p:nvPr/>
        </p:nvSpPr>
        <p:spPr>
          <a:xfrm>
            <a:off x="7472380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lded Corner 18"/>
          <p:cNvSpPr/>
          <p:nvPr/>
        </p:nvSpPr>
        <p:spPr>
          <a:xfrm>
            <a:off x="6082667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lded Corner 19"/>
          <p:cNvSpPr/>
          <p:nvPr/>
        </p:nvSpPr>
        <p:spPr>
          <a:xfrm>
            <a:off x="1605362" y="3887112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lded Corner 20"/>
          <p:cNvSpPr/>
          <p:nvPr/>
        </p:nvSpPr>
        <p:spPr>
          <a:xfrm>
            <a:off x="1625985" y="98418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lded Corner 21"/>
          <p:cNvSpPr/>
          <p:nvPr/>
        </p:nvSpPr>
        <p:spPr>
          <a:xfrm>
            <a:off x="1625985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lded Corner 22"/>
          <p:cNvSpPr/>
          <p:nvPr/>
        </p:nvSpPr>
        <p:spPr>
          <a:xfrm>
            <a:off x="4540546" y="53722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lded Corner 23"/>
          <p:cNvSpPr/>
          <p:nvPr/>
        </p:nvSpPr>
        <p:spPr>
          <a:xfrm>
            <a:off x="4581785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lded Corner 24"/>
          <p:cNvSpPr/>
          <p:nvPr/>
        </p:nvSpPr>
        <p:spPr>
          <a:xfrm>
            <a:off x="6002148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olded Corner 25"/>
          <p:cNvSpPr/>
          <p:nvPr/>
        </p:nvSpPr>
        <p:spPr>
          <a:xfrm>
            <a:off x="7472380" y="3931674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lded Corner 26"/>
          <p:cNvSpPr/>
          <p:nvPr/>
        </p:nvSpPr>
        <p:spPr>
          <a:xfrm>
            <a:off x="3087583" y="2461296"/>
            <a:ext cx="1461602" cy="144978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79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277</TotalTime>
  <Words>143</Words>
  <Application>Microsoft Macintosh PowerPoint</Application>
  <PresentationFormat>On-screen Show (4:3)</PresentationFormat>
  <Paragraphs>42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Civic</vt:lpstr>
      <vt:lpstr>Français 3 – Unité 1 Bienvenue chez toi!</vt:lpstr>
      <vt:lpstr>Instructions</vt:lpstr>
      <vt:lpstr>un hôtel particulier</vt:lpstr>
      <vt:lpstr>une résidence universitaire</vt:lpstr>
      <vt:lpstr>une villa moderne</vt:lpstr>
      <vt:lpstr>une maison à colombages</vt:lpstr>
      <vt:lpstr>un immeuble</vt:lpstr>
      <vt:lpstr>un château fort</vt:lpstr>
      <vt:lpstr>une maison de brique</vt:lpstr>
      <vt:lpstr>une maison de pierre</vt:lpstr>
      <vt:lpstr>un appartement</vt:lpstr>
      <vt:lpstr>une maison à toit de tuile</vt:lpstr>
      <vt:lpstr>un immeuble moderne</vt:lpstr>
      <vt:lpstr>un studio</vt:lpstr>
      <vt:lpstr>un château</vt:lpstr>
      <vt:lpstr>une chaumière</vt:lpstr>
      <vt:lpstr>une cabane</vt:lpstr>
      <vt:lpstr>un chalet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26</cp:revision>
  <dcterms:created xsi:type="dcterms:W3CDTF">2013-10-03T23:30:28Z</dcterms:created>
  <dcterms:modified xsi:type="dcterms:W3CDTF">2013-10-10T15:03:06Z</dcterms:modified>
</cp:coreProperties>
</file>